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91" r:id="rId3"/>
    <p:sldId id="292" r:id="rId4"/>
    <p:sldId id="259" r:id="rId5"/>
    <p:sldId id="257" r:id="rId6"/>
    <p:sldId id="290" r:id="rId7"/>
    <p:sldId id="293" r:id="rId8"/>
    <p:sldId id="294" r:id="rId9"/>
    <p:sldId id="258" r:id="rId10"/>
    <p:sldId id="295" r:id="rId11"/>
  </p:sldIdLst>
  <p:sldSz cx="18288000" cy="10287000"/>
  <p:notesSz cx="6858000" cy="9144000"/>
  <p:embeddedFontLst>
    <p:embeddedFont>
      <p:font typeface="IBM Plex Sans Bold" panose="020B0803050203000203" pitchFamily="34" charset="0"/>
      <p:regular r:id="rId13"/>
      <p:bold r:id="rId14"/>
    </p:embeddedFont>
    <p:embeddedFont>
      <p:font typeface="Intro Rust" pitchFamily="2" charset="0"/>
      <p:regular r:id="rId15"/>
    </p:embeddedFont>
    <p:embeddedFont>
      <p:font typeface="Source Sans Pro" panose="020B0503030403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2FBEB0-ADE3-3745-BD2B-14ED4C289A9A}" v="27" dt="2024-12-13T18:44:56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4"/>
  </p:normalViewPr>
  <p:slideViewPr>
    <p:cSldViewPr snapToGrid="0">
      <p:cViewPr varScale="1">
        <p:scale>
          <a:sx n="80" d="100"/>
          <a:sy n="80" d="100"/>
        </p:scale>
        <p:origin x="520" y="2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BALAJEE VISWANATH AKSHAY NARAYANAN#" userId="S::akshayna001@e.ntu.edu.sg::9a8035ab-1705-47a6-85ae-741bd7e58370" providerId="AD" clId="Web-{810D9DFB-6BD8-C8FD-A7D8-8581C5AB5F75}"/>
    <pc:docChg chg="modSld">
      <pc:chgData name="#BALAJEE VISWANATH AKSHAY NARAYANAN#" userId="S::akshayna001@e.ntu.edu.sg::9a8035ab-1705-47a6-85ae-741bd7e58370" providerId="AD" clId="Web-{810D9DFB-6BD8-C8FD-A7D8-8581C5AB5F75}" dt="2024-12-07T01:38:04.427" v="13" actId="1076"/>
      <pc:docMkLst>
        <pc:docMk/>
      </pc:docMkLst>
      <pc:sldChg chg="addSp modSp">
        <pc:chgData name="#BALAJEE VISWANATH AKSHAY NARAYANAN#" userId="S::akshayna001@e.ntu.edu.sg::9a8035ab-1705-47a6-85ae-741bd7e58370" providerId="AD" clId="Web-{810D9DFB-6BD8-C8FD-A7D8-8581C5AB5F75}" dt="2024-12-07T01:38:04.427" v="13" actId="1076"/>
        <pc:sldMkLst>
          <pc:docMk/>
          <pc:sldMk cId="0" sldId="256"/>
        </pc:sldMkLst>
        <pc:spChg chg="mod">
          <ac:chgData name="#BALAJEE VISWANATH AKSHAY NARAYANAN#" userId="S::akshayna001@e.ntu.edu.sg::9a8035ab-1705-47a6-85ae-741bd7e58370" providerId="AD" clId="Web-{810D9DFB-6BD8-C8FD-A7D8-8581C5AB5F75}" dt="2024-12-07T01:27:27.603" v="9" actId="20577"/>
          <ac:spMkLst>
            <pc:docMk/>
            <pc:sldMk cId="0" sldId="256"/>
            <ac:spMk id="4" creationId="{00000000-0000-0000-0000-000000000000}"/>
          </ac:spMkLst>
        </pc:spChg>
        <pc:picChg chg="add mod">
          <ac:chgData name="#BALAJEE VISWANATH AKSHAY NARAYANAN#" userId="S::akshayna001@e.ntu.edu.sg::9a8035ab-1705-47a6-85ae-741bd7e58370" providerId="AD" clId="Web-{810D9DFB-6BD8-C8FD-A7D8-8581C5AB5F75}" dt="2024-12-07T01:38:04.427" v="13" actId="1076"/>
          <ac:picMkLst>
            <pc:docMk/>
            <pc:sldMk cId="0" sldId="256"/>
            <ac:picMk id="3" creationId="{5CA5D768-042B-718B-8849-76A65919B84F}"/>
          </ac:picMkLst>
        </pc:picChg>
      </pc:sldChg>
    </pc:docChg>
  </pc:docChgLst>
  <pc:docChgLst>
    <pc:chgData name="#NG TZE KEAN#" userId="9bb3325f-00bb-4478-88b9-5a6349851549" providerId="ADAL" clId="{4B2FBEB0-ADE3-3745-BD2B-14ED4C289A9A}"/>
    <pc:docChg chg="undo custSel addSld modSld sldOrd">
      <pc:chgData name="#NG TZE KEAN#" userId="9bb3325f-00bb-4478-88b9-5a6349851549" providerId="ADAL" clId="{4B2FBEB0-ADE3-3745-BD2B-14ED4C289A9A}" dt="2024-12-13T18:44:57.007" v="365" actId="20577"/>
      <pc:docMkLst>
        <pc:docMk/>
      </pc:docMkLst>
      <pc:sldChg chg="addSp modSp mod">
        <pc:chgData name="#NG TZE KEAN#" userId="9bb3325f-00bb-4478-88b9-5a6349851549" providerId="ADAL" clId="{4B2FBEB0-ADE3-3745-BD2B-14ED4C289A9A}" dt="2024-12-07T02:03:13.626" v="18" actId="1076"/>
        <pc:sldMkLst>
          <pc:docMk/>
          <pc:sldMk cId="0" sldId="256"/>
        </pc:sldMkLst>
        <pc:picChg chg="add mod">
          <ac:chgData name="#NG TZE KEAN#" userId="9bb3325f-00bb-4478-88b9-5a6349851549" providerId="ADAL" clId="{4B2FBEB0-ADE3-3745-BD2B-14ED4C289A9A}" dt="2024-12-07T02:03:13.626" v="18" actId="1076"/>
          <ac:picMkLst>
            <pc:docMk/>
            <pc:sldMk cId="0" sldId="256"/>
            <ac:picMk id="6" creationId="{570F481A-0DC8-1CC5-03F3-925D4B5A48CD}"/>
          </ac:picMkLst>
        </pc:picChg>
      </pc:sldChg>
      <pc:sldChg chg="modSp mod">
        <pc:chgData name="#NG TZE KEAN#" userId="9bb3325f-00bb-4478-88b9-5a6349851549" providerId="ADAL" clId="{4B2FBEB0-ADE3-3745-BD2B-14ED4C289A9A}" dt="2024-12-13T18:40:08.881" v="337" actId="20577"/>
        <pc:sldMkLst>
          <pc:docMk/>
          <pc:sldMk cId="0" sldId="258"/>
        </pc:sldMkLst>
        <pc:spChg chg="mod">
          <ac:chgData name="#NG TZE KEAN#" userId="9bb3325f-00bb-4478-88b9-5a6349851549" providerId="ADAL" clId="{4B2FBEB0-ADE3-3745-BD2B-14ED4C289A9A}" dt="2024-12-13T18:40:08.881" v="337" actId="2057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#NG TZE KEAN#" userId="9bb3325f-00bb-4478-88b9-5a6349851549" providerId="ADAL" clId="{4B2FBEB0-ADE3-3745-BD2B-14ED4C289A9A}" dt="2024-12-13T18:40:01.242" v="314" actId="20577"/>
          <ac:spMkLst>
            <pc:docMk/>
            <pc:sldMk cId="0" sldId="258"/>
            <ac:spMk id="12" creationId="{00000000-0000-0000-0000-000000000000}"/>
          </ac:spMkLst>
        </pc:spChg>
        <pc:grpChg chg="mod">
          <ac:chgData name="#NG TZE KEAN#" userId="9bb3325f-00bb-4478-88b9-5a6349851549" providerId="ADAL" clId="{4B2FBEB0-ADE3-3745-BD2B-14ED4C289A9A}" dt="2024-12-13T18:40:04.621" v="316" actId="1076"/>
          <ac:grpSpMkLst>
            <pc:docMk/>
            <pc:sldMk cId="0" sldId="258"/>
            <ac:grpSpMk id="3" creationId="{00000000-0000-0000-0000-000000000000}"/>
          </ac:grpSpMkLst>
        </pc:grpChg>
      </pc:sldChg>
      <pc:sldChg chg="addSp modSp mod">
        <pc:chgData name="#NG TZE KEAN#" userId="9bb3325f-00bb-4478-88b9-5a6349851549" providerId="ADAL" clId="{4B2FBEB0-ADE3-3745-BD2B-14ED4C289A9A}" dt="2024-12-07T02:02:51.175" v="13" actId="1076"/>
        <pc:sldMkLst>
          <pc:docMk/>
          <pc:sldMk cId="505213086" sldId="291"/>
        </pc:sldMkLst>
        <pc:spChg chg="mod">
          <ac:chgData name="#NG TZE KEAN#" userId="9bb3325f-00bb-4478-88b9-5a6349851549" providerId="ADAL" clId="{4B2FBEB0-ADE3-3745-BD2B-14ED4C289A9A}" dt="2024-12-07T02:02:51.175" v="13" actId="1076"/>
          <ac:spMkLst>
            <pc:docMk/>
            <pc:sldMk cId="505213086" sldId="291"/>
            <ac:spMk id="2" creationId="{B702CF4B-A7D1-46E9-1729-D0F3478D5238}"/>
          </ac:spMkLst>
        </pc:spChg>
        <pc:picChg chg="add mod">
          <ac:chgData name="#NG TZE KEAN#" userId="9bb3325f-00bb-4478-88b9-5a6349851549" providerId="ADAL" clId="{4B2FBEB0-ADE3-3745-BD2B-14ED4C289A9A}" dt="2024-12-07T02:02:41.544" v="12" actId="1076"/>
          <ac:picMkLst>
            <pc:docMk/>
            <pc:sldMk cId="505213086" sldId="291"/>
            <ac:picMk id="5" creationId="{101F1568-36E3-AFF2-D0A7-340EC4A3B44E}"/>
          </ac:picMkLst>
        </pc:picChg>
      </pc:sldChg>
      <pc:sldChg chg="addSp delSp modSp add mod">
        <pc:chgData name="#NG TZE KEAN#" userId="9bb3325f-00bb-4478-88b9-5a6349851549" providerId="ADAL" clId="{4B2FBEB0-ADE3-3745-BD2B-14ED4C289A9A}" dt="2024-12-07T02:12:24.995" v="21" actId="14100"/>
        <pc:sldMkLst>
          <pc:docMk/>
          <pc:sldMk cId="509652632" sldId="292"/>
        </pc:sldMkLst>
        <pc:picChg chg="add mod">
          <ac:chgData name="#NG TZE KEAN#" userId="9bb3325f-00bb-4478-88b9-5a6349851549" providerId="ADAL" clId="{4B2FBEB0-ADE3-3745-BD2B-14ED4C289A9A}" dt="2024-12-07T02:12:24.995" v="21" actId="14100"/>
          <ac:picMkLst>
            <pc:docMk/>
            <pc:sldMk cId="509652632" sldId="292"/>
            <ac:picMk id="11" creationId="{FB7D574F-9108-54A8-8C0C-67CFD273EE88}"/>
          </ac:picMkLst>
        </pc:picChg>
      </pc:sldChg>
      <pc:sldChg chg="add ord">
        <pc:chgData name="#NG TZE KEAN#" userId="9bb3325f-00bb-4478-88b9-5a6349851549" providerId="ADAL" clId="{4B2FBEB0-ADE3-3745-BD2B-14ED4C289A9A}" dt="2024-12-13T18:38:47.501" v="55" actId="20578"/>
        <pc:sldMkLst>
          <pc:docMk/>
          <pc:sldMk cId="3885921137" sldId="293"/>
        </pc:sldMkLst>
      </pc:sldChg>
      <pc:sldChg chg="add ord">
        <pc:chgData name="#NG TZE KEAN#" userId="9bb3325f-00bb-4478-88b9-5a6349851549" providerId="ADAL" clId="{4B2FBEB0-ADE3-3745-BD2B-14ED4C289A9A}" dt="2024-12-13T18:40:12.983" v="338" actId="20578"/>
        <pc:sldMkLst>
          <pc:docMk/>
          <pc:sldMk cId="4115521337" sldId="294"/>
        </pc:sldMkLst>
      </pc:sldChg>
      <pc:sldChg chg="modSp add mod">
        <pc:chgData name="#NG TZE KEAN#" userId="9bb3325f-00bb-4478-88b9-5a6349851549" providerId="ADAL" clId="{4B2FBEB0-ADE3-3745-BD2B-14ED4C289A9A}" dt="2024-12-13T18:44:57.007" v="365" actId="20577"/>
        <pc:sldMkLst>
          <pc:docMk/>
          <pc:sldMk cId="853019412" sldId="295"/>
        </pc:sldMkLst>
        <pc:spChg chg="mod">
          <ac:chgData name="#NG TZE KEAN#" userId="9bb3325f-00bb-4478-88b9-5a6349851549" providerId="ADAL" clId="{4B2FBEB0-ADE3-3745-BD2B-14ED4C289A9A}" dt="2024-12-13T18:40:24.416" v="355" actId="1076"/>
          <ac:spMkLst>
            <pc:docMk/>
            <pc:sldMk cId="853019412" sldId="295"/>
            <ac:spMk id="10" creationId="{DFFCEFA9-667E-555D-7E15-2327A7ED4A25}"/>
          </ac:spMkLst>
        </pc:spChg>
        <pc:spChg chg="mod">
          <ac:chgData name="#NG TZE KEAN#" userId="9bb3325f-00bb-4478-88b9-5a6349851549" providerId="ADAL" clId="{4B2FBEB0-ADE3-3745-BD2B-14ED4C289A9A}" dt="2024-12-13T18:44:57.007" v="365" actId="20577"/>
          <ac:spMkLst>
            <pc:docMk/>
            <pc:sldMk cId="853019412" sldId="295"/>
            <ac:spMk id="12" creationId="{34B8FF41-FA92-7C48-8EDD-D3D2CB2EB905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2C1BF4-C4A0-4BB0-B4BD-D19B15F758A0}" type="datetimeFigureOut">
              <a:rPr lang="en-SG" smtClean="0"/>
              <a:t>14/12/24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EDE59-2238-40EA-A66A-C568CA408C6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8771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post.com/software/visuai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HiIAmTzeKean/SC4001-NLarge" TargetMode="External"/><Relationship Id="rId4" Type="http://schemas.openxmlformats.org/officeDocument/2006/relationships/hyperlink" Target="https://devpost.com/software/team-52-5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25686" y="7386191"/>
            <a:ext cx="15001060" cy="23812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SG"/>
          </a:p>
        </p:txBody>
      </p:sp>
      <p:sp>
        <p:nvSpPr>
          <p:cNvPr id="4" name="TextBox 4"/>
          <p:cNvSpPr txBox="1"/>
          <p:nvPr/>
        </p:nvSpPr>
        <p:spPr>
          <a:xfrm>
            <a:off x="1225370" y="3411778"/>
            <a:ext cx="13176468" cy="346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999"/>
              </a:lnSpc>
            </a:pPr>
            <a:r>
              <a:rPr lang="en-US" sz="9950" spc="178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  <a:endParaRPr lang="en-US" sz="9950" spc="1789">
              <a:solidFill>
                <a:srgbClr val="FFFFFF"/>
              </a:solidFill>
              <a:latin typeface="Intro Rust"/>
              <a:ea typeface="Intro Rust"/>
              <a:cs typeface="Intro Rust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225370" y="2876996"/>
            <a:ext cx="15001060" cy="23812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SG"/>
          </a:p>
        </p:txBody>
      </p:sp>
      <p:sp>
        <p:nvSpPr>
          <p:cNvPr id="7" name="TextBox 7"/>
          <p:cNvSpPr txBox="1"/>
          <p:nvPr/>
        </p:nvSpPr>
        <p:spPr>
          <a:xfrm>
            <a:off x="1225686" y="2510158"/>
            <a:ext cx="3727640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APPLICATIONS OF LLM IN NLP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46051" y="2510158"/>
            <a:ext cx="3080379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DEC 2024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03810" y="2510158"/>
            <a:ext cx="3080379" cy="22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7"/>
              </a:lnSpc>
            </a:pPr>
            <a:r>
              <a:rPr lang="en-US" sz="1305" b="1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CCDS - NTU</a:t>
            </a:r>
          </a:p>
        </p:txBody>
      </p:sp>
      <p:pic>
        <p:nvPicPr>
          <p:cNvPr id="3" name="Picture 2" descr="Download Nanyang Technological University (NTU) Logo in SVG Vector or PNG  File Format - Logo.wine">
            <a:extLst>
              <a:ext uri="{FF2B5EF4-FFF2-40B4-BE49-F238E27FC236}">
                <a16:creationId xmlns:a16="http://schemas.microsoft.com/office/drawing/2014/main" id="{5CA5D768-042B-718B-8849-76A65919B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8620"/>
            <a:ext cx="4297680" cy="2880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0F481A-0DC8-1CC5-03F3-925D4B5A4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8954" y="7776842"/>
            <a:ext cx="2261024" cy="21986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F84BE-4614-00F8-E42B-B0CDF894B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2516F33-C71B-C1FA-E1A4-0DB6BAA5748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07CECE3-64E1-F63E-94D7-995A0E7505F4}"/>
              </a:ext>
            </a:extLst>
          </p:cNvPr>
          <p:cNvGrpSpPr/>
          <p:nvPr/>
        </p:nvGrpSpPr>
        <p:grpSpPr>
          <a:xfrm>
            <a:off x="1028700" y="657996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93B323A-2095-8E18-298D-842D71FF5FCE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A72E3B06-BA12-0FE3-4704-E4B620791E13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EFE1B2D1-91B2-50B6-1DC4-3E14BDFF2C32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20363B04-FFB0-2F06-E6D9-07519BF04863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FFCEFA9-667E-555D-7E15-2327A7ED4A25}"/>
              </a:ext>
            </a:extLst>
          </p:cNvPr>
          <p:cNvSpPr txBox="1"/>
          <p:nvPr/>
        </p:nvSpPr>
        <p:spPr>
          <a:xfrm>
            <a:off x="1524001" y="1956331"/>
            <a:ext cx="1479920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dirty="0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Examples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34B8FF41-FA92-7C48-8EDD-D3D2CB2EB905}"/>
              </a:ext>
            </a:extLst>
          </p:cNvPr>
          <p:cNvSpPr txBox="1"/>
          <p:nvPr/>
        </p:nvSpPr>
        <p:spPr>
          <a:xfrm>
            <a:off x="1660358" y="3467817"/>
            <a:ext cx="13531516" cy="2046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  <a:hlinkClick r:id="rId3"/>
              </a:rPr>
              <a:t>https://devpost.com/software/visuai</a:t>
            </a:r>
            <a:endParaRPr lang="en-US" sz="3200" dirty="0">
              <a:solidFill>
                <a:srgbClr val="141414"/>
              </a:solidFill>
              <a:latin typeface="Source Sans Pro"/>
              <a:ea typeface="Source Sans Pro"/>
              <a:sym typeface="Canva Sans"/>
            </a:endParaRP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  <a:hlinkClick r:id="rId4"/>
              </a:rPr>
              <a:t>https://devpost.com/software/team-52-5e</a:t>
            </a:r>
            <a:endParaRPr lang="en-US" sz="3200" dirty="0">
              <a:solidFill>
                <a:srgbClr val="141414"/>
              </a:solidFill>
              <a:latin typeface="Source Sans Pro"/>
              <a:ea typeface="Source Sans Pro"/>
              <a:sym typeface="Canva Sans"/>
            </a:endParaRP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  <a:hlinkClick r:id="rId5"/>
              </a:rPr>
              <a:t>https://github.com/HiIAmTzeKean/SC4001-NLarge</a:t>
            </a:r>
            <a:endParaRPr lang="en-US" sz="3200" dirty="0">
              <a:solidFill>
                <a:srgbClr val="141414"/>
              </a:solidFill>
              <a:latin typeface="Source Sans Pro"/>
              <a:ea typeface="Source Sans Pro"/>
              <a:sym typeface="Canva Sans"/>
            </a:endParaRPr>
          </a:p>
        </p:txBody>
      </p:sp>
    </p:spTree>
    <p:extLst>
      <p:ext uri="{BB962C8B-B14F-4D97-AF65-F5344CB8AC3E}">
        <p14:creationId xmlns:p14="http://schemas.microsoft.com/office/powerpoint/2010/main" val="8530194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B4A70-BD85-CB3B-6BB5-F3BFB0D0E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702CF4B-A7D1-46E9-1729-D0F3478D5238}"/>
              </a:ext>
            </a:extLst>
          </p:cNvPr>
          <p:cNvSpPr/>
          <p:nvPr/>
        </p:nvSpPr>
        <p:spPr>
          <a:xfrm>
            <a:off x="0" y="3529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A9E0B66-896F-7664-7F5C-35EDEDA3C675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E5D1C37-AEE5-E70F-B50D-F71F79AE58D6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F201CCD2-3222-33A8-D475-C401812D0BC4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6F5D91D-0591-7FE3-1D86-722B6C368A7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59F2C602-E627-BECF-304E-13A402AD6625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4F58AB1E-E997-F29C-EB04-26F4456D3101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14040AE6-3408-6299-2538-67C7C542AB4D}"/>
              </a:ext>
            </a:extLst>
          </p:cNvPr>
          <p:cNvSpPr txBox="1"/>
          <p:nvPr/>
        </p:nvSpPr>
        <p:spPr>
          <a:xfrm>
            <a:off x="1242870" y="3203627"/>
            <a:ext cx="15588562" cy="2061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Workshop that will run from 10am to 2.45pm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Focused on NLP and its practical use cases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F1568-36E3-AFF2-D0A7-340EC4A3B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762" y="1877235"/>
            <a:ext cx="4848115" cy="47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1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78347-A807-4A78-2C10-1B30AE354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35180D5-D185-D1E2-6A68-147362675C6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877783B-E821-6CE9-8D5E-850769177B64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EB36AB1-4AF0-E0E4-AF47-F2792FAFEFAB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B49FB70-CFBE-7266-CFC0-353D88C4A6D6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F2C8672-F1A8-88EA-ED0D-F155A072749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DE420F56-DA75-8009-91FA-C1F8CEECD862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B597B02-99F2-CD76-C564-04935B084028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Welcome to NTU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7A6B817-3989-3915-FAF0-945DC65565D2}"/>
              </a:ext>
            </a:extLst>
          </p:cNvPr>
          <p:cNvSpPr txBox="1"/>
          <p:nvPr/>
        </p:nvSpPr>
        <p:spPr>
          <a:xfrm>
            <a:off x="1242870" y="3203627"/>
            <a:ext cx="15588562" cy="2061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Workshop that will run from 10am to 2.45pm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Focused on NLP and its practical use cases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7D574F-9108-54A8-8C0C-67CFD273E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241" y="4987425"/>
            <a:ext cx="13099461" cy="301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52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74B5-83DD-AC01-5D13-88F019BE0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340" y="547688"/>
            <a:ext cx="6366245" cy="2849868"/>
          </a:xfrm>
        </p:spPr>
        <p:txBody>
          <a:bodyPr>
            <a:normAutofit/>
          </a:bodyPr>
          <a:lstStyle/>
          <a:p>
            <a:r>
              <a:rPr lang="en-US" sz="6000"/>
              <a:t>Ng Tze Kean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33F1A-9BE3-BDAC-9A93-05DB53BF1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1" y="3651302"/>
            <a:ext cx="6366245" cy="5614143"/>
          </a:xfrm>
        </p:spPr>
        <p:txBody>
          <a:bodyPr>
            <a:normAutofit/>
          </a:bodyPr>
          <a:lstStyle/>
          <a:p>
            <a:r>
              <a:rPr lang="en-US" sz="3000"/>
              <a:t>Year 4 Computer Science</a:t>
            </a:r>
          </a:p>
          <a:p>
            <a:r>
              <a:rPr lang="en-US" sz="3000"/>
              <a:t>Minor in Business</a:t>
            </a:r>
          </a:p>
          <a:p>
            <a:r>
              <a:rPr lang="en-US" sz="3000"/>
              <a:t>CCDS/ COE/ GEM Ambassador</a:t>
            </a:r>
          </a:p>
          <a:p>
            <a:r>
              <a:rPr lang="en-US" sz="3000"/>
              <a:t>Aspiring to enter the finance industry!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57F9E7C-C29F-CD4A-490B-E06EE9719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9" t="33449" r="13375" b="32352"/>
          <a:stretch/>
        </p:blipFill>
        <p:spPr>
          <a:xfrm>
            <a:off x="11313627" y="5772074"/>
            <a:ext cx="2353511" cy="2411624"/>
          </a:xfrm>
          <a:prstGeom prst="rect">
            <a:avLst/>
          </a:prstGeom>
        </p:spPr>
      </p:pic>
      <p:pic>
        <p:nvPicPr>
          <p:cNvPr id="5" name="Picture 4" descr="A screenshot of a qr code&#10;&#10;Description automatically generated">
            <a:extLst>
              <a:ext uri="{FF2B5EF4-FFF2-40B4-BE49-F238E27FC236}">
                <a16:creationId xmlns:a16="http://schemas.microsoft.com/office/drawing/2014/main" id="{B1858320-9904-40BD-7230-93203B9730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7" t="22615" r="19394" b="44635"/>
          <a:stretch/>
        </p:blipFill>
        <p:spPr>
          <a:xfrm>
            <a:off x="14111326" y="1683084"/>
            <a:ext cx="2297169" cy="27147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583A42-04AC-99DA-F75A-431033DF7431}"/>
              </a:ext>
            </a:extLst>
          </p:cNvPr>
          <p:cNvSpPr txBox="1"/>
          <p:nvPr/>
        </p:nvSpPr>
        <p:spPr>
          <a:xfrm>
            <a:off x="11476417" y="5079576"/>
            <a:ext cx="16670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WeChat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E41DE-3BCE-1D59-717A-E1A3AACC3442}"/>
              </a:ext>
            </a:extLst>
          </p:cNvPr>
          <p:cNvSpPr txBox="1"/>
          <p:nvPr/>
        </p:nvSpPr>
        <p:spPr>
          <a:xfrm>
            <a:off x="14652007" y="1121606"/>
            <a:ext cx="932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Tele</a:t>
            </a:r>
          </a:p>
        </p:txBody>
      </p:sp>
      <p:pic>
        <p:nvPicPr>
          <p:cNvPr id="8" name="Picture 7" descr="A screenshot of a qr code&#10;&#10;Description automatically generated">
            <a:extLst>
              <a:ext uri="{FF2B5EF4-FFF2-40B4-BE49-F238E27FC236}">
                <a16:creationId xmlns:a16="http://schemas.microsoft.com/office/drawing/2014/main" id="{316985F0-951B-9F10-FC5B-F5E5510CB3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5" t="29530" r="19573" b="39085"/>
          <a:stretch/>
        </p:blipFill>
        <p:spPr>
          <a:xfrm>
            <a:off x="11212945" y="1683084"/>
            <a:ext cx="2454192" cy="2835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F3B440-D07D-3F01-DD5C-866568DBFD74}"/>
              </a:ext>
            </a:extLst>
          </p:cNvPr>
          <p:cNvSpPr txBox="1"/>
          <p:nvPr/>
        </p:nvSpPr>
        <p:spPr>
          <a:xfrm>
            <a:off x="11895469" y="1125965"/>
            <a:ext cx="1089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Insta</a:t>
            </a:r>
          </a:p>
        </p:txBody>
      </p:sp>
      <p:pic>
        <p:nvPicPr>
          <p:cNvPr id="10" name="Picture 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A9CBEF7-4098-E9D6-2C8C-82030D7DC7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2067" y="5829300"/>
            <a:ext cx="2236428" cy="22364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F41055-37E2-0022-02C9-4C6951752035}"/>
              </a:ext>
            </a:extLst>
          </p:cNvPr>
          <p:cNvSpPr txBox="1"/>
          <p:nvPr/>
        </p:nvSpPr>
        <p:spPr>
          <a:xfrm>
            <a:off x="14325600" y="5079576"/>
            <a:ext cx="1751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LinkedIn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632F63-1D8F-1151-66DB-816C2CF7A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154" y="3988654"/>
            <a:ext cx="2309691" cy="230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22054E-38EF-CC5B-FF18-4A261068B683}"/>
              </a:ext>
            </a:extLst>
          </p:cNvPr>
          <p:cNvSpPr txBox="1"/>
          <p:nvPr/>
        </p:nvSpPr>
        <p:spPr>
          <a:xfrm>
            <a:off x="8412869" y="3342323"/>
            <a:ext cx="1462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sz="360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652595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/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/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Plan for today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42870" y="3203627"/>
            <a:ext cx="15588562" cy="4882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Word2Vec workshop (1hour)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workshop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practical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Lunch break (45min)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workshop (30min)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practical (30min)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EFBD6-15F1-BDC8-EEBF-1F3B686CF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8FC4FB2-4729-F301-4EC6-593DB3522EE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4720411-3622-346A-009B-CBB258DDF834}"/>
              </a:ext>
            </a:extLst>
          </p:cNvPr>
          <p:cNvGrpSpPr/>
          <p:nvPr/>
        </p:nvGrpSpPr>
        <p:grpSpPr>
          <a:xfrm>
            <a:off x="1028700" y="617432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A2D3867-EDC6-12B8-24F3-5AD25FEDE3BB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85852FC0-E81A-B8F1-751E-3AC05884D661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8D25EB5-2EB0-0243-55E0-423ACCCE29E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3E93D7D8-0BF3-7E52-9D2A-DA2F72365BBD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035F162-4744-1005-BDC6-8DFB9069B3AA}"/>
              </a:ext>
            </a:extLst>
          </p:cNvPr>
          <p:cNvSpPr txBox="1"/>
          <p:nvPr/>
        </p:nvSpPr>
        <p:spPr>
          <a:xfrm>
            <a:off x="1447800" y="1956331"/>
            <a:ext cx="15178703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Plan for today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93A4C6A-3FB5-6FFC-4255-5F892DA2834B}"/>
              </a:ext>
            </a:extLst>
          </p:cNvPr>
          <p:cNvSpPr txBox="1"/>
          <p:nvPr/>
        </p:nvSpPr>
        <p:spPr>
          <a:xfrm>
            <a:off x="1242870" y="3203627"/>
            <a:ext cx="15588562" cy="4882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Word2Vec workshop (10:30)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workshop (11:30)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RNN practical (12:30)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Lunch break (1:45)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workshop (2.15)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LLM practical (2.45)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70443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4E0EA-E457-3AC3-9303-7FB51455B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8CE4206-D9FB-ECE6-2D06-1C4D06EA81C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CB544F1-C961-6C23-0B52-C1A31FF439FF}"/>
              </a:ext>
            </a:extLst>
          </p:cNvPr>
          <p:cNvGrpSpPr/>
          <p:nvPr/>
        </p:nvGrpSpPr>
        <p:grpSpPr>
          <a:xfrm>
            <a:off x="1028700" y="657996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3D47A9D-5394-37B2-91DD-08D138C6FEEF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E685D9DD-41F3-E346-77EC-40F84EEADFC1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F0E1CC2-608C-59E8-55C9-621AE8335D9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4F9DD94B-4BCA-6995-EEC3-94BF543CA636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2B0D550-9539-F78A-2FBE-F32EFABDF93A}"/>
              </a:ext>
            </a:extLst>
          </p:cNvPr>
          <p:cNvSpPr txBox="1"/>
          <p:nvPr/>
        </p:nvSpPr>
        <p:spPr>
          <a:xfrm>
            <a:off x="1524001" y="1956331"/>
            <a:ext cx="1479920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dirty="0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Question about NTU?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FD652BA-6B57-0ED3-6B95-859759D16FE4}"/>
              </a:ext>
            </a:extLst>
          </p:cNvPr>
          <p:cNvSpPr txBox="1"/>
          <p:nvPr/>
        </p:nvSpPr>
        <p:spPr>
          <a:xfrm>
            <a:off x="1676400" y="3984561"/>
            <a:ext cx="15198082" cy="34722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Student life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Internship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Hall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Studies</a:t>
            </a:r>
          </a:p>
          <a:p>
            <a:pPr marL="787791" lvl="1" indent="-393895" algn="l">
              <a:lnSpc>
                <a:spcPts val="5509"/>
              </a:lnSpc>
              <a:buFont typeface="Arial"/>
              <a:buChar char="•"/>
            </a:pPr>
            <a:endParaRPr lang="en-US" sz="3648" dirty="0">
              <a:solidFill>
                <a:srgbClr val="14141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88592113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BDBC0-215B-A5EC-5E16-2CACB20AE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F7F5EE7-8761-F48E-8744-4824DE3B70C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7FD6F11-E0BE-DA07-D4BB-E4FFD7640746}"/>
              </a:ext>
            </a:extLst>
          </p:cNvPr>
          <p:cNvGrpSpPr/>
          <p:nvPr/>
        </p:nvGrpSpPr>
        <p:grpSpPr>
          <a:xfrm>
            <a:off x="1028700" y="657996"/>
            <a:ext cx="16230600" cy="9052136"/>
            <a:chOff x="0" y="0"/>
            <a:chExt cx="6862939" cy="382760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01E1955-E24D-A8ED-8720-BA8C085AA319}"/>
                </a:ext>
              </a:extLst>
            </p:cNvPr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467BA469-D5FE-04E6-448C-CF0CA0A983AE}"/>
              </a:ext>
            </a:extLst>
          </p:cNvPr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A345BBA-5E89-A830-8186-D91AFC7BAD6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A3F0BE2F-1860-21E0-7DA7-2D6B5B88C01E}"/>
              </a:ext>
            </a:extLst>
          </p:cNvPr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A15BFBD-9B92-59EA-FD56-C1E208DB82E0}"/>
              </a:ext>
            </a:extLst>
          </p:cNvPr>
          <p:cNvSpPr txBox="1"/>
          <p:nvPr/>
        </p:nvSpPr>
        <p:spPr>
          <a:xfrm>
            <a:off x="1524001" y="1956331"/>
            <a:ext cx="1479920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dirty="0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Theme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EBD3A785-CCF4-F156-4AAA-C33E573D7D28}"/>
              </a:ext>
            </a:extLst>
          </p:cNvPr>
          <p:cNvSpPr txBox="1"/>
          <p:nvPr/>
        </p:nvSpPr>
        <p:spPr>
          <a:xfrm>
            <a:off x="1660358" y="3467817"/>
            <a:ext cx="13531516" cy="27519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How can we use AI to promote one of the three</a:t>
            </a:r>
          </a:p>
          <a:p>
            <a:pPr marL="1244991" lvl="2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Sustainability</a:t>
            </a:r>
          </a:p>
          <a:p>
            <a:pPr marL="1244991" lvl="2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Inclusivity</a:t>
            </a:r>
          </a:p>
          <a:p>
            <a:pPr marL="1244991" lvl="2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Resilience</a:t>
            </a:r>
          </a:p>
        </p:txBody>
      </p:sp>
    </p:spTree>
    <p:extLst>
      <p:ext uri="{BB962C8B-B14F-4D97-AF65-F5344CB8AC3E}">
        <p14:creationId xmlns:p14="http://schemas.microsoft.com/office/powerpoint/2010/main" val="411552133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SG"/>
          </a:p>
        </p:txBody>
      </p:sp>
      <p:grpSp>
        <p:nvGrpSpPr>
          <p:cNvPr id="3" name="Group 3"/>
          <p:cNvGrpSpPr/>
          <p:nvPr/>
        </p:nvGrpSpPr>
        <p:grpSpPr>
          <a:xfrm>
            <a:off x="1028700" y="657996"/>
            <a:ext cx="16230600" cy="9052136"/>
            <a:chOff x="0" y="0"/>
            <a:chExt cx="6862939" cy="38276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62939" cy="3827601"/>
            </a:xfrm>
            <a:custGeom>
              <a:avLst/>
              <a:gdLst/>
              <a:ahLst/>
              <a:cxnLst/>
              <a:rect l="l" t="t" r="r" b="b"/>
              <a:pathLst>
                <a:path w="6862939" h="3827601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64140" y="7725753"/>
            <a:ext cx="1459066" cy="1459066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SG"/>
          </a:p>
        </p:txBody>
      </p:sp>
      <p:sp>
        <p:nvSpPr>
          <p:cNvPr id="10" name="TextBox 10"/>
          <p:cNvSpPr txBox="1"/>
          <p:nvPr/>
        </p:nvSpPr>
        <p:spPr>
          <a:xfrm>
            <a:off x="1524001" y="1956331"/>
            <a:ext cx="1479920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dirty="0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Factors to consider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60358" y="3467817"/>
            <a:ext cx="13531516" cy="4162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Well defined topic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Targeted scope and audience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Implementation of solution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Technical difficulty of solution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Feasibility of implementation</a:t>
            </a:r>
          </a:p>
          <a:p>
            <a:pPr marL="787791" lvl="1" indent="-393895">
              <a:lnSpc>
                <a:spcPts val="5509"/>
              </a:lnSpc>
              <a:buFont typeface="Arial"/>
              <a:buChar char="•"/>
            </a:pPr>
            <a:r>
              <a:rPr lang="en-US" sz="3200" dirty="0">
                <a:solidFill>
                  <a:srgbClr val="141414"/>
                </a:solidFill>
                <a:latin typeface="Source Sans Pro"/>
                <a:ea typeface="Source Sans Pro"/>
                <a:sym typeface="Canva Sans"/>
              </a:rPr>
              <a:t>Scalability and Profitability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Macintosh PowerPoint</Application>
  <PresentationFormat>Custom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Intro Rust</vt:lpstr>
      <vt:lpstr>Source Sans Pro</vt:lpstr>
      <vt:lpstr>Aptos</vt:lpstr>
      <vt:lpstr>Arial</vt:lpstr>
      <vt:lpstr>IBM Plex Sans Bold</vt:lpstr>
      <vt:lpstr>Calibri</vt:lpstr>
      <vt:lpstr>Office Theme</vt:lpstr>
      <vt:lpstr>PowerPoint Presentation</vt:lpstr>
      <vt:lpstr>PowerPoint Presentation</vt:lpstr>
      <vt:lpstr>PowerPoint Presentation</vt:lpstr>
      <vt:lpstr>Ng Tze Kean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</dc:title>
  <dc:creator>Shruti Kannan</dc:creator>
  <cp:lastModifiedBy>#NG TZE KEAN#</cp:lastModifiedBy>
  <cp:revision>1</cp:revision>
  <dcterms:created xsi:type="dcterms:W3CDTF">2006-08-16T00:00:00Z</dcterms:created>
  <dcterms:modified xsi:type="dcterms:W3CDTF">2024-12-13T18:45:00Z</dcterms:modified>
  <dc:identifier>DAGWdIE7bP0</dc:identifier>
</cp:coreProperties>
</file>

<file path=docProps/thumbnail.jpeg>
</file>